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B9EC4-BF8B-4F74-9985-B3A036E9A8F1}" type="datetimeFigureOut">
              <a:rPr lang="it-IT" smtClean="0"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54A4-3639-497F-9F14-707E6F244E6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35696" y="1628800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Stefano Benni</a:t>
            </a:r>
          </a:p>
          <a:p>
            <a:pPr algn="ctr"/>
            <a:endParaRPr lang="it-IT" sz="4000" dirty="0"/>
          </a:p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Il marziano innamorato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l marziano innamorat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5160174" cy="545591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19672" y="4293096"/>
            <a:ext cx="2808312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l marziano innamorato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876" y="44624"/>
            <a:ext cx="3586293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l marziano innamorato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2942" y="44624"/>
            <a:ext cx="3702166" cy="6741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Presentazione su schermo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Sandro e Linda</dc:creator>
  <cp:lastModifiedBy>Sandro e Linda</cp:lastModifiedBy>
  <cp:revision>1</cp:revision>
  <dcterms:created xsi:type="dcterms:W3CDTF">2014-12-08T16:37:35Z</dcterms:created>
  <dcterms:modified xsi:type="dcterms:W3CDTF">2014-12-08T16:40:32Z</dcterms:modified>
</cp:coreProperties>
</file>