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56" r:id="rId5"/>
    <p:sldId id="257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61E44-F8C6-47D7-9135-CD87D9A69EA7}" type="datetimeFigureOut">
              <a:rPr lang="it-IT" smtClean="0"/>
              <a:pPr/>
              <a:t>02/05/2013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AB4E-30A6-4CBF-B540-112AD0045C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547664" y="1556792"/>
            <a:ext cx="6552728" cy="33843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Schemi sulla rivoluzione francese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uola.linux.it/docs/altre_scuole/msm_p/tic_palladio/2blet/manentem/schema_ca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03357" cy="545693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788024" y="332656"/>
            <a:ext cx="3960440" cy="1512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Prima della rivoluzione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87824" y="1988840"/>
            <a:ext cx="158417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-HSqBnUHmVXs/UWhqxXOqyhI/AAAAAAAABiI/b0dbr7Cqpxg/s1600/rivoluzione+francese-+verso+l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95792" cy="45023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itaglia e arrotonda singolo angolo rettangolo 3"/>
          <p:cNvSpPr/>
          <p:nvPr/>
        </p:nvSpPr>
        <p:spPr>
          <a:xfrm>
            <a:off x="1979712" y="332656"/>
            <a:ext cx="4824536" cy="1080120"/>
          </a:xfrm>
          <a:prstGeom prst="snip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La fase iniziale (1789)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.bp.blogspot.com/-FGJm-SWjukw/UW7JIsqJtHI/AAAAAAAABjA/Wua8kyjk93o/s1600/RIVOLUZIONE+FRANCE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9073008" cy="5046862"/>
          </a:xfrm>
          <a:prstGeom prst="rect">
            <a:avLst/>
          </a:prstGeom>
          <a:noFill/>
        </p:spPr>
      </p:pic>
      <p:sp>
        <p:nvSpPr>
          <p:cNvPr id="3" name="Ovale 2"/>
          <p:cNvSpPr/>
          <p:nvPr/>
        </p:nvSpPr>
        <p:spPr>
          <a:xfrm>
            <a:off x="1475656" y="188640"/>
            <a:ext cx="6408712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Prima fase 1789-1791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tcroccoscotellaro.it/site/files/mappe_concettuali/diritto/costituzione_della_francia_rivoluzion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816280" cy="4418779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1187624" y="188640"/>
            <a:ext cx="6552728" cy="136815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Le tre costituzioni (1791, 1793 e 1795)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liceomedi.com/public/doc/D091/la_rivoluzione_franc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3922" y="188640"/>
            <a:ext cx="4932306" cy="659735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67544" y="1700808"/>
            <a:ext cx="2304256" cy="3312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Schedatura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e</a:t>
            </a:r>
            <a:r>
              <a:rPr lang="it-IT" sz="3200" dirty="0" smtClean="0">
                <a:solidFill>
                  <a:srgbClr val="FF0000"/>
                </a:solidFill>
              </a:rPr>
              <a:t>ssenziale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1789-1795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mapspublic3.ihmc.us/rid=1KK62Y076-1QF7MX3-ZZM/RIVOLUZIONE%20FRANCESE.cmap?rid=1KK62Y076-1QF7MX3-ZZM&amp;partName=html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791325" cy="4905376"/>
          </a:xfrm>
          <a:prstGeom prst="rect">
            <a:avLst/>
          </a:prstGeom>
          <a:noFill/>
        </p:spPr>
      </p:pic>
      <p:cxnSp>
        <p:nvCxnSpPr>
          <p:cNvPr id="4" name="Connettore 2 3"/>
          <p:cNvCxnSpPr/>
          <p:nvPr/>
        </p:nvCxnSpPr>
        <p:spPr>
          <a:xfrm flipV="1">
            <a:off x="4572000" y="1556792"/>
            <a:ext cx="144016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6012160" y="13407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XVIII!!!!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107504" y="260648"/>
            <a:ext cx="3168352" cy="1800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Breve schema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1789-1793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ffoscolo.files.wordpress.com/2013/04/riv-franc-quaderno-miri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4624"/>
            <a:ext cx="5089907" cy="6765067"/>
          </a:xfrm>
          <a:prstGeom prst="rect">
            <a:avLst/>
          </a:prstGeom>
          <a:noFill/>
        </p:spPr>
      </p:pic>
      <p:sp>
        <p:nvSpPr>
          <p:cNvPr id="4" name="Pergamena 1 3"/>
          <p:cNvSpPr/>
          <p:nvPr/>
        </p:nvSpPr>
        <p:spPr>
          <a:xfrm>
            <a:off x="179512" y="764704"/>
            <a:ext cx="3600400" cy="4392488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Schema di un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alunno di </a:t>
            </a:r>
          </a:p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seconda media</a:t>
            </a:r>
          </a:p>
          <a:p>
            <a:pPr algn="ctr"/>
            <a:endParaRPr lang="it-IT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41</Words>
  <Application>Microsoft Office PowerPoint</Application>
  <PresentationFormat>Presentazione su schermo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Sandro e Linda</dc:creator>
  <cp:lastModifiedBy>Sandro e Linda</cp:lastModifiedBy>
  <cp:revision>6</cp:revision>
  <dcterms:created xsi:type="dcterms:W3CDTF">2013-05-02T07:46:42Z</dcterms:created>
  <dcterms:modified xsi:type="dcterms:W3CDTF">2013-05-02T10:32:37Z</dcterms:modified>
</cp:coreProperties>
</file>